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53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C6D6"/>
    <a:srgbClr val="0D0D0D"/>
    <a:srgbClr val="6F1417"/>
    <a:srgbClr val="B24B4D"/>
    <a:srgbClr val="9F282D"/>
    <a:srgbClr val="575757"/>
    <a:srgbClr val="262320"/>
    <a:srgbClr val="000000"/>
    <a:srgbClr val="FFFFFF"/>
    <a:srgbClr val="3F3B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AA41A-E340-4813-A402-FAFDD65D33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00039B-8E30-4E79-961D-8C4EA1BEC6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FAF95A-C0D8-4F51-BB70-F677D442D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1B8F-10F4-45F8-93FA-07C424793BC4}" type="datetimeFigureOut">
              <a:rPr lang="it-IT" smtClean="0"/>
              <a:t>10/02/2022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D9C8E-B46A-4E10-9477-43453CD25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30BA9-339E-43B1-855B-6309B28C0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70B5-A599-4D5A-8E97-35B1F6748E7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8849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08569-0E56-4B77-8219-708E0C46C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71DA30-4B2F-4BA9-A184-17A61EA2E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901E6-7110-40E1-BCFB-9C3B8A9E9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1B8F-10F4-45F8-93FA-07C424793BC4}" type="datetimeFigureOut">
              <a:rPr lang="it-IT" smtClean="0"/>
              <a:t>10/02/2022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714E8-A53A-4592-AC08-ACC432A36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36C98-05E2-47A2-BA94-D225BC9BE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70B5-A599-4D5A-8E97-35B1F6748E7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4355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131E7B-AD27-42B7-9484-B2361A59DE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4A86B2-DFBE-4547-8454-D9161D08C5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BC20E7-9F84-4212-B79A-BC56A2087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1B8F-10F4-45F8-93FA-07C424793BC4}" type="datetimeFigureOut">
              <a:rPr lang="it-IT" smtClean="0"/>
              <a:t>10/02/2022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CDDA88-DBAE-4A90-89BB-CA74A90D8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5D6C97-A960-419E-B801-361A2A86E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70B5-A599-4D5A-8E97-35B1F6748E7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283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5FB54-28C3-46F4-96A5-F5237C367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97F07-7913-421E-A73B-AE9FFBF41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AAC8E-AB75-4C21-949C-9D4109BFF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1B8F-10F4-45F8-93FA-07C424793BC4}" type="datetimeFigureOut">
              <a:rPr lang="it-IT" smtClean="0"/>
              <a:t>10/02/2022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EDCBD0-7654-4405-98CC-7CD4A6B61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3A3AF-E46D-4990-A004-B21D57332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70B5-A599-4D5A-8E97-35B1F6748E7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1555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3BD79-08B3-41F5-B9D7-74130CA84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3F6EA2-F5C1-44F1-913E-8EBF5C8DB4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D0F622-2B15-42EB-BA34-E0470C35E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1B8F-10F4-45F8-93FA-07C424793BC4}" type="datetimeFigureOut">
              <a:rPr lang="it-IT" smtClean="0"/>
              <a:t>10/02/2022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43F5E-AEC9-4439-A282-563436603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16312-9F9B-49F2-9AE8-D94C5888C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70B5-A599-4D5A-8E97-35B1F6748E7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8246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4FC6A-2489-498A-B5F6-E4C40B390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C57CC-7F36-4501-86A4-5CF2598B27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7A8AB4-1EB5-410A-B85B-8C73E876FF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5E46B0-AF22-46A4-B13D-EC3D462E3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1B8F-10F4-45F8-93FA-07C424793BC4}" type="datetimeFigureOut">
              <a:rPr lang="it-IT" smtClean="0"/>
              <a:t>10/02/2022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1F07B1-6511-4949-AA8D-D721E4456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2D6D74-115A-43C8-9A7C-4430ABD9C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70B5-A599-4D5A-8E97-35B1F6748E7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3929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DD16E-1D90-4A57-83AF-87D861EA0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1FF6F8-0E24-4EDB-8620-E153F43CC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75FF4F-7078-440D-9CEB-DE9DF77645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A844EC-93DC-463E-8233-63BEE0FFF4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4C81A0-F903-40F7-A9FE-DDABC96D61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A1FDF4-C3C5-456B-A0EC-5ACF91F5F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1B8F-10F4-45F8-93FA-07C424793BC4}" type="datetimeFigureOut">
              <a:rPr lang="it-IT" smtClean="0"/>
              <a:t>10/02/2022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A7D4B-8059-40B2-9E98-A1BE9A443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C58DC5-90EE-49FA-841A-77ACA69BC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70B5-A599-4D5A-8E97-35B1F6748E7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8469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8EA41-0A58-46D6-96EC-C6831F2E4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CE73DC-0138-4BF9-A2E5-1D1F88104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1B8F-10F4-45F8-93FA-07C424793BC4}" type="datetimeFigureOut">
              <a:rPr lang="it-IT" smtClean="0"/>
              <a:t>10/02/2022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A6DE5B-DC36-48AC-93D8-785112395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8B93F9-A43E-48A3-A017-1179FB7AF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70B5-A599-4D5A-8E97-35B1F6748E7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2272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8193DF-7292-4291-B26A-552BA5C90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1B8F-10F4-45F8-93FA-07C424793BC4}" type="datetimeFigureOut">
              <a:rPr lang="it-IT" smtClean="0"/>
              <a:t>10/02/2022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A8FFFD-18A2-4F6A-8E34-E679BF393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393B78-E05B-43E2-A653-2632C4E88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70B5-A599-4D5A-8E97-35B1F6748E7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2181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C44F2-9B42-4650-890D-533C52E62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E7585-81E4-4F77-AD32-8386CF63B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5936BE-8FF0-463D-B6F2-EE674F33EF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A5255-5B04-4EEC-B699-F9100A862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1B8F-10F4-45F8-93FA-07C424793BC4}" type="datetimeFigureOut">
              <a:rPr lang="it-IT" smtClean="0"/>
              <a:t>10/02/2022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AB43E-1047-4F5F-9017-61AF6386B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43E192-CB13-4046-B7A0-76E12422E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70B5-A599-4D5A-8E97-35B1F6748E7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3387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18250-4F3B-4D12-8121-195E3C072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1399F2-8770-4DAF-ADC0-4C3788EF79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4F40A0-DE62-4F8E-8C48-40FA21B18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4DCB8B-5B1F-4967-B990-28810BE5A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1B8F-10F4-45F8-93FA-07C424793BC4}" type="datetimeFigureOut">
              <a:rPr lang="it-IT" smtClean="0"/>
              <a:t>10/02/2022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F99E64-F743-4542-9532-6FC7E1A3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E238EA-1DE2-4252-8C94-E9E4AC33C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570B5-A599-4D5A-8E97-35B1F6748E7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2334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2917F7-78D5-4699-A2D7-3A44F5ECC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B86DED-3262-4CB8-8596-3FBA138C8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EB5432-0428-4718-B3C9-2EA6B1D86E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B1B8F-10F4-45F8-93FA-07C424793BC4}" type="datetimeFigureOut">
              <a:rPr lang="it-IT" smtClean="0"/>
              <a:t>10/02/2022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CB2711-B133-42B9-A696-6F0832F48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F1BE42-BF8A-4793-A1B7-D056FC6405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570B5-A599-4D5A-8E97-35B1F6748E7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570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2200C2B-1158-4C6A-B4C1-E9CB81DE2B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1641" y="464593"/>
            <a:ext cx="2485465" cy="139807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C1C2E34-C2A7-4962-906D-E3E513EBF63B}"/>
              </a:ext>
            </a:extLst>
          </p:cNvPr>
          <p:cNvSpPr/>
          <p:nvPr/>
        </p:nvSpPr>
        <p:spPr>
          <a:xfrm>
            <a:off x="1990974" y="2215092"/>
            <a:ext cx="1219200" cy="1192253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#000000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8417B6-E43E-4F28-BD02-008E3011D2DD}"/>
              </a:ext>
            </a:extLst>
          </p:cNvPr>
          <p:cNvSpPr/>
          <p:nvPr/>
        </p:nvSpPr>
        <p:spPr>
          <a:xfrm>
            <a:off x="1990974" y="3450656"/>
            <a:ext cx="1219200" cy="1192253"/>
          </a:xfrm>
          <a:prstGeom prst="rect">
            <a:avLst/>
          </a:prstGeom>
          <a:solidFill>
            <a:srgbClr val="2623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#262320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4500A8-7BD2-4374-B2D6-762DA7141921}"/>
              </a:ext>
            </a:extLst>
          </p:cNvPr>
          <p:cNvSpPr/>
          <p:nvPr/>
        </p:nvSpPr>
        <p:spPr>
          <a:xfrm>
            <a:off x="1990974" y="4686220"/>
            <a:ext cx="1219200" cy="1318522"/>
          </a:xfrm>
          <a:prstGeom prst="rect">
            <a:avLst/>
          </a:prstGeom>
          <a:solidFill>
            <a:srgbClr val="575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#575757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4A0405-EA65-4304-AE17-18B5C369E6BD}"/>
              </a:ext>
            </a:extLst>
          </p:cNvPr>
          <p:cNvSpPr/>
          <p:nvPr/>
        </p:nvSpPr>
        <p:spPr>
          <a:xfrm>
            <a:off x="5486400" y="2215092"/>
            <a:ext cx="1219200" cy="1192252"/>
          </a:xfrm>
          <a:prstGeom prst="rect">
            <a:avLst/>
          </a:prstGeom>
          <a:solidFill>
            <a:srgbClr val="6F14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#6F1417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E7F9390-5E17-49DE-939D-29670E6D7725}"/>
              </a:ext>
            </a:extLst>
          </p:cNvPr>
          <p:cNvSpPr/>
          <p:nvPr/>
        </p:nvSpPr>
        <p:spPr>
          <a:xfrm>
            <a:off x="5486400" y="3458843"/>
            <a:ext cx="1219200" cy="1173074"/>
          </a:xfrm>
          <a:prstGeom prst="rect">
            <a:avLst/>
          </a:prstGeom>
          <a:solidFill>
            <a:srgbClr val="9F28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#9F282D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AD3C5AD-0431-4384-BA47-9FAF58682395}"/>
              </a:ext>
            </a:extLst>
          </p:cNvPr>
          <p:cNvSpPr/>
          <p:nvPr/>
        </p:nvSpPr>
        <p:spPr>
          <a:xfrm>
            <a:off x="5486400" y="4664237"/>
            <a:ext cx="1219200" cy="1318521"/>
          </a:xfrm>
          <a:prstGeom prst="rect">
            <a:avLst/>
          </a:prstGeom>
          <a:solidFill>
            <a:srgbClr val="B24B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#B24B4D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4385659-7E52-45AA-8BBB-BD6DF1F64B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3268" y="464593"/>
            <a:ext cx="2485465" cy="1398074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8A8CCCE-F4DA-458F-BA1E-C493697A28A9}"/>
              </a:ext>
            </a:extLst>
          </p:cNvPr>
          <p:cNvSpPr/>
          <p:nvPr/>
        </p:nvSpPr>
        <p:spPr>
          <a:xfrm>
            <a:off x="9058027" y="2161547"/>
            <a:ext cx="1219200" cy="3767666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0D0D0D"/>
                </a:solidFill>
              </a:rPr>
              <a:t>#FFFFFF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7151682-5182-462F-B6AA-6D6E56C4B4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24895" y="464593"/>
            <a:ext cx="2485465" cy="1398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392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2387</TotalTime>
  <Words>14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logo per i percorsi d’Italia</dc:title>
  <dc:creator>Alberto Pozzi</dc:creator>
  <cp:lastModifiedBy>Alberto Pozzi</cp:lastModifiedBy>
  <cp:revision>309</cp:revision>
  <dcterms:created xsi:type="dcterms:W3CDTF">2017-07-26T19:44:01Z</dcterms:created>
  <dcterms:modified xsi:type="dcterms:W3CDTF">2022-02-10T18:10:27Z</dcterms:modified>
</cp:coreProperties>
</file>